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
  </p:notesMasterIdLst>
  <p:sldIdLst>
    <p:sldId id="4437" r:id="rId2"/>
    <p:sldId id="4444" r:id="rId3"/>
    <p:sldId id="350" r:id="rId4"/>
    <p:sldId id="4445" r:id="rId5"/>
  </p:sldIdLst>
  <p:sldSz cx="12192000" cy="6858000"/>
  <p:notesSz cx="6858000" cy="9144000"/>
  <p:embeddedFontLst>
    <p:embeddedFont>
      <p:font typeface="Bernard MT Condensed" panose="02050806060905020404" pitchFamily="18" charset="0"/>
      <p:regular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1" roundtripDataSignature="AMtx7mjDZtskwvjg/LWb//2ERIzUnBUFD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3E65"/>
    <a:srgbClr val="2832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460ADFC-7D56-4A2C-B55F-5F40957804CC}">
  <a:tblStyle styleId="{0460ADFC-7D56-4A2C-B55F-5F40957804CC}"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19D3521D-6370-4401-9C7E-DCAB8A3C9F0C}"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85F6827D-6D6D-45B6-A9F2-A82EF74AABA3}"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9AF5B67-75F1-4A97-BEF2-333E271B75E3}" styleName="Table_3">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B19F3A88-6F8C-4E15-A2F8-5E6A1D410012}" styleName="Table_4">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3E9F17B-EA4C-4518-9DE2-0AF2A45E5851}" styleName="Table_5">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53166073-C740-46D8-8302-E3D8C7658513}" styleName="Table_6">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3B3C64DD-85B5-4B62-B8E8-18B3B61EF5B4}" styleName="Table_7">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dk1"/>
              </a:solidFill>
              <a:prstDash val="solid"/>
              <a:round/>
              <a:headEnd type="none" w="sm" len="sm"/>
              <a:tailEnd type="none" w="sm" len="sm"/>
            </a:ln>
          </a:top>
        </a:tcBdr>
        <a:fill>
          <a:solidFill>
            <a:srgbClr val="E6E6E6"/>
          </a:solidFill>
        </a:fill>
      </a:tcStyle>
    </a:lastRow>
    <a:seCell>
      <a:tcTxStyle b="off" i="off"/>
      <a:tcStyle>
        <a:tcBdr/>
      </a:tcStyle>
    </a:seCell>
    <a:swCell>
      <a:tcTxStyle b="off" i="off"/>
      <a:tcStyle>
        <a:tcBdr/>
      </a:tcStyle>
    </a:swCell>
    <a:firstRow>
      <a:tcTxStyle b="on" i="off"/>
      <a:tcStyle>
        <a:tcBdr/>
        <a:fill>
          <a:solidFill>
            <a:srgbClr val="E6E6E6"/>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66" d="100"/>
          <a:sy n="66" d="100"/>
        </p:scale>
        <p:origin x="216"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133" Type="http://schemas.openxmlformats.org/officeDocument/2006/relationships/viewProps" Target="viewProps.xml"/><Relationship Id="rId7" Type="http://schemas.openxmlformats.org/officeDocument/2006/relationships/font" Target="fonts/font1.fntdata"/><Relationship Id="rId2" Type="http://schemas.openxmlformats.org/officeDocument/2006/relationships/slide" Target="slides/slide1.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31" Type="http://customschemas.google.com/relationships/presentationmetadata" Target="metadata"/><Relationship Id="rId5" Type="http://schemas.openxmlformats.org/officeDocument/2006/relationships/slide" Target="slides/slide4.xml"/><Relationship Id="rId135" Type="http://schemas.openxmlformats.org/officeDocument/2006/relationships/tableStyles" Target="tableStyles.xml"/><Relationship Id="rId4" Type="http://schemas.openxmlformats.org/officeDocument/2006/relationships/slide" Target="slides/slide3.xml"/><Relationship Id="rId134"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5-11-19T16:57:36.182"/>
    </inkml:context>
    <inkml:brush xml:id="br0">
      <inkml:brushProperty name="width" value="0.05292" units="cm"/>
      <inkml:brushProperty name="height" value="0.05292" units="cm"/>
      <inkml:brushProperty name="color" value="#FFFFFF"/>
    </inkml:brush>
  </inkml:definitions>
  <inkml:trace contextRef="#ctx0" brushRef="#br0">31200 17539 0</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5-11-19T16:57:36.182"/>
    </inkml:context>
    <inkml:brush xml:id="br0">
      <inkml:brushProperty name="width" value="0.05292" units="cm"/>
      <inkml:brushProperty name="height" value="0.05292" units="cm"/>
      <inkml:brushProperty name="color" value="#FFFFFF"/>
    </inkml:brush>
  </inkml:definitions>
  <inkml:trace contextRef="#ctx0" brushRef="#br0">31200 17539 0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IN"/>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470714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296f51982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IN"/>
          </a:p>
        </p:txBody>
      </p:sp>
      <p:sp>
        <p:nvSpPr>
          <p:cNvPr id="1041" name="Google Shape;1041;g296f51982f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is the master slide and within the blue band we can have the respective college name in case we are presenting for one of our institutions. When it is for the overall university we need not have that  </a:t>
            </a:r>
            <a:endParaRPr dirty="0"/>
          </a:p>
        </p:txBody>
      </p:sp>
      <p:sp>
        <p:nvSpPr>
          <p:cNvPr id="1042" name="Google Shape;1042;g296f51982f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1385359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a:extLst>
            <a:ext uri="{FF2B5EF4-FFF2-40B4-BE49-F238E27FC236}">
              <a16:creationId xmlns:a16="http://schemas.microsoft.com/office/drawing/2014/main" id="{C81AAD3D-344D-E232-1AF0-C02CD61CF2C1}"/>
            </a:ext>
          </a:extLst>
        </p:cNvPr>
        <p:cNvGrpSpPr/>
        <p:nvPr/>
      </p:nvGrpSpPr>
      <p:grpSpPr>
        <a:xfrm>
          <a:off x="0" y="0"/>
          <a:ext cx="0" cy="0"/>
          <a:chOff x="0" y="0"/>
          <a:chExt cx="0" cy="0"/>
        </a:xfrm>
      </p:grpSpPr>
      <p:sp>
        <p:nvSpPr>
          <p:cNvPr id="1040" name="Google Shape;1040;g296f51982f0_0_0:notes">
            <a:extLst>
              <a:ext uri="{FF2B5EF4-FFF2-40B4-BE49-F238E27FC236}">
                <a16:creationId xmlns:a16="http://schemas.microsoft.com/office/drawing/2014/main" id="{0EEA2AA7-B1EC-EB7F-FF18-8EAADCF0136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IN"/>
          </a:p>
        </p:txBody>
      </p:sp>
      <p:sp>
        <p:nvSpPr>
          <p:cNvPr id="1041" name="Google Shape;1041;g296f51982f0_0_0:notes">
            <a:extLst>
              <a:ext uri="{FF2B5EF4-FFF2-40B4-BE49-F238E27FC236}">
                <a16:creationId xmlns:a16="http://schemas.microsoft.com/office/drawing/2014/main" id="{EBAF69D5-6D20-D6CC-DC1C-D4B8CDBDAE4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is the master slide and within the blue band we can have the respective college name in case we are presenting for one of our institutions. When it is for the overall university we need not have that  </a:t>
            </a:r>
            <a:endParaRPr dirty="0"/>
          </a:p>
        </p:txBody>
      </p:sp>
      <p:sp>
        <p:nvSpPr>
          <p:cNvPr id="1042" name="Google Shape;1042;g296f51982f0_0_0:notes">
            <a:extLst>
              <a:ext uri="{FF2B5EF4-FFF2-40B4-BE49-F238E27FC236}">
                <a16:creationId xmlns:a16="http://schemas.microsoft.com/office/drawing/2014/main" id="{7E6B16B0-3590-4BE9-A910-000ED59D0EF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1561389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9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9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9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9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9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9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0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3"/>
          <p:cNvSpPr>
            <a:spLocks noGrp="1"/>
          </p:cNvSpPr>
          <p:nvPr>
            <p:ph type="pic" idx="2"/>
          </p:nvPr>
        </p:nvSpPr>
        <p:spPr>
          <a:xfrm>
            <a:off x="5183188" y="987425"/>
            <a:ext cx="6172200" cy="4873625"/>
          </a:xfrm>
          <a:prstGeom prst="rect">
            <a:avLst/>
          </a:prstGeom>
          <a:noFill/>
          <a:ln>
            <a:noFill/>
          </a:ln>
        </p:spPr>
        <p:txBody>
          <a:bodyPr/>
          <a:lstStyle/>
          <a:p>
            <a:endParaRPr lang="en-IN"/>
          </a:p>
        </p:txBody>
      </p:sp>
      <p:sp>
        <p:nvSpPr>
          <p:cNvPr id="68" name="Google Shape;68;p10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0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0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0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0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0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0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4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0421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2" Type="http://schemas.openxmlformats.org/officeDocument/2006/relationships/customXml" Target="../ink/ink1.xml"/><Relationship Id="rId1" Type="http://schemas.openxmlformats.org/officeDocument/2006/relationships/slideLayout" Target="../slideLayouts/slideLayout9.xml"/><Relationship Id="rId11" Type="http://schemas.openxmlformats.org/officeDocument/2006/relationships/image" Target="../media/image3.png"/><Relationship Id="rId10" Type="http://schemas.openxmlformats.org/officeDocument/2006/relationships/image" Target="../media/image2.png"/><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2" Type="http://schemas.openxmlformats.org/officeDocument/2006/relationships/customXml" Target="../ink/ink2.xml"/><Relationship Id="rId1" Type="http://schemas.openxmlformats.org/officeDocument/2006/relationships/slideLayout" Target="../slideLayouts/slideLayout9.xml"/><Relationship Id="rId11" Type="http://schemas.openxmlformats.org/officeDocument/2006/relationships/image" Target="../media/image3.png"/><Relationship Id="rId10" Type="http://schemas.openxmlformats.org/officeDocument/2006/relationships/image" Target="../media/image2.png"/><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1602CD-98E0-4FFC-B17A-66F8500D3335}"/>
              </a:ext>
            </a:extLst>
          </p:cNvPr>
          <p:cNvSpPr/>
          <p:nvPr/>
        </p:nvSpPr>
        <p:spPr>
          <a:xfrm>
            <a:off x="3937522" y="4260709"/>
            <a:ext cx="4772460" cy="584775"/>
          </a:xfrm>
          <a:prstGeom prst="rect">
            <a:avLst/>
          </a:prstGeom>
          <a:noFill/>
        </p:spPr>
        <p:txBody>
          <a:bodyPr wrap="none" lIns="91440" tIns="45720" rIns="91440" bIns="45720">
            <a:spAutoFit/>
          </a:bodyPr>
          <a:lstStyle/>
          <a:p>
            <a:pPr algn="ctr"/>
            <a:r>
              <a:rPr lang="en-US" sz="3200" dirty="0">
                <a:solidFill>
                  <a:srgbClr val="002060"/>
                </a:solidFill>
                <a:latin typeface="Bernard MT Condensed" panose="02050806060905020404" pitchFamily="18" charset="0"/>
              </a:rPr>
              <a:t> </a:t>
            </a:r>
            <a:r>
              <a:rPr lang="en-US" sz="2400" dirty="0">
                <a:solidFill>
                  <a:srgbClr val="002060"/>
                </a:solidFill>
                <a:latin typeface="Bernard MT Condensed" panose="02050806060905020404" pitchFamily="18" charset="0"/>
              </a:rPr>
              <a:t>2’nd Student International Conference</a:t>
            </a:r>
          </a:p>
        </p:txBody>
      </p:sp>
      <p:sp>
        <p:nvSpPr>
          <p:cNvPr id="4" name="TextBox 3">
            <a:extLst>
              <a:ext uri="{FF2B5EF4-FFF2-40B4-BE49-F238E27FC236}">
                <a16:creationId xmlns:a16="http://schemas.microsoft.com/office/drawing/2014/main" id="{A795E5C4-FBD4-E258-9029-74BBC2BCD325}"/>
              </a:ext>
            </a:extLst>
          </p:cNvPr>
          <p:cNvSpPr txBox="1"/>
          <p:nvPr/>
        </p:nvSpPr>
        <p:spPr>
          <a:xfrm>
            <a:off x="2013994" y="1626030"/>
            <a:ext cx="8738887" cy="1077218"/>
          </a:xfrm>
          <a:prstGeom prst="rect">
            <a:avLst/>
          </a:prstGeom>
          <a:noFill/>
        </p:spPr>
        <p:txBody>
          <a:bodyPr wrap="square">
            <a:spAutoFit/>
          </a:bodyPr>
          <a:lstStyle/>
          <a:p>
            <a:pPr algn="ctr"/>
            <a:r>
              <a:rPr lang="en-US" sz="3200" dirty="0">
                <a:solidFill>
                  <a:srgbClr val="002060"/>
                </a:solidFill>
                <a:latin typeface="Bernard MT Condensed" panose="02050806060905020404" pitchFamily="18" charset="0"/>
              </a:rPr>
              <a:t>Intelligent Futures: AI-Driven Innovations in Engineering, Sustainability, and Society </a:t>
            </a:r>
          </a:p>
        </p:txBody>
      </p:sp>
      <p:sp>
        <p:nvSpPr>
          <p:cNvPr id="10" name="TextBox 9">
            <a:extLst>
              <a:ext uri="{FF2B5EF4-FFF2-40B4-BE49-F238E27FC236}">
                <a16:creationId xmlns:a16="http://schemas.microsoft.com/office/drawing/2014/main" id="{B514CC6F-EB7C-9B2C-3E61-FAFC88656F9D}"/>
              </a:ext>
            </a:extLst>
          </p:cNvPr>
          <p:cNvSpPr txBox="1"/>
          <p:nvPr/>
        </p:nvSpPr>
        <p:spPr>
          <a:xfrm>
            <a:off x="3335096" y="5665150"/>
            <a:ext cx="6386050" cy="461665"/>
          </a:xfrm>
          <a:prstGeom prst="rect">
            <a:avLst/>
          </a:prstGeom>
          <a:noFill/>
        </p:spPr>
        <p:txBody>
          <a:bodyPr wrap="square">
            <a:spAutoFit/>
          </a:bodyPr>
          <a:lstStyle/>
          <a:p>
            <a:pPr algn="ctr"/>
            <a:r>
              <a:rPr lang="en-US" sz="2400" b="1" dirty="0">
                <a:solidFill>
                  <a:srgbClr val="002060"/>
                </a:solidFill>
                <a:latin typeface="Times New Roman" panose="02020603050405020304" pitchFamily="18" charset="0"/>
                <a:ea typeface="Calibri"/>
                <a:cs typeface="Times New Roman" panose="02020603050405020304" pitchFamily="18" charset="0"/>
              </a:rPr>
              <a:t>Celebrating the National Science Day</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C6A8CDD6-CFF6-E375-81D9-089F23931CA0}"/>
                  </a:ext>
                </a:extLst>
              </p14:cNvPr>
              <p14:cNvContentPartPr/>
              <p14:nvPr/>
            </p14:nvContentPartPr>
            <p14:xfrm>
              <a:off x="11232000" y="6314040"/>
              <a:ext cx="360" cy="360"/>
            </p14:xfrm>
          </p:contentPart>
        </mc:Choice>
        <mc:Fallback xmlns="">
          <p:pic>
            <p:nvPicPr>
              <p:cNvPr id="7" name="Ink 6">
                <a:extLst>
                  <a:ext uri="{FF2B5EF4-FFF2-40B4-BE49-F238E27FC236}">
                    <a16:creationId xmlns:a16="http://schemas.microsoft.com/office/drawing/2014/main" id="{C6A8CDD6-CFF6-E375-81D9-089F23931CA0}"/>
                  </a:ext>
                </a:extLst>
              </p:cNvPr>
              <p:cNvPicPr/>
              <p:nvPr/>
            </p:nvPicPr>
            <p:blipFill>
              <a:blip r:embed="rId8"/>
              <a:stretch>
                <a:fillRect/>
              </a:stretch>
            </p:blipFill>
            <p:spPr>
              <a:xfrm>
                <a:off x="11222640" y="6304680"/>
                <a:ext cx="19080" cy="19080"/>
              </a:xfrm>
              <a:prstGeom prst="rect">
                <a:avLst/>
              </a:prstGeom>
            </p:spPr>
          </p:pic>
        </mc:Fallback>
      </mc:AlternateContent>
      <p:pic>
        <p:nvPicPr>
          <p:cNvPr id="3" name="Picture 2">
            <a:extLst>
              <a:ext uri="{FF2B5EF4-FFF2-40B4-BE49-F238E27FC236}">
                <a16:creationId xmlns:a16="http://schemas.microsoft.com/office/drawing/2014/main" id="{08CF053A-92EA-8577-F62E-1D3A37A16D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8534" y="153968"/>
            <a:ext cx="3489477" cy="940955"/>
          </a:xfrm>
          <a:prstGeom prst="rect">
            <a:avLst/>
          </a:prstGeom>
        </p:spPr>
      </p:pic>
      <p:pic>
        <p:nvPicPr>
          <p:cNvPr id="5" name="Picture 4">
            <a:extLst>
              <a:ext uri="{FF2B5EF4-FFF2-40B4-BE49-F238E27FC236}">
                <a16:creationId xmlns:a16="http://schemas.microsoft.com/office/drawing/2014/main" id="{408A7B9D-4269-EF51-629D-9C0F4F5C7A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80925" y="183164"/>
            <a:ext cx="1175166" cy="882565"/>
          </a:xfrm>
          <a:prstGeom prst="rect">
            <a:avLst/>
          </a:prstGeom>
        </p:spPr>
      </p:pic>
      <p:pic>
        <p:nvPicPr>
          <p:cNvPr id="13" name="Picture 12">
            <a:extLst>
              <a:ext uri="{FF2B5EF4-FFF2-40B4-BE49-F238E27FC236}">
                <a16:creationId xmlns:a16="http://schemas.microsoft.com/office/drawing/2014/main" id="{9A140F3B-5602-0B6D-DC9C-6D5E09AF235D}"/>
              </a:ext>
            </a:extLst>
          </p:cNvPr>
          <p:cNvPicPr>
            <a:picLocks noChangeAspect="1"/>
          </p:cNvPicPr>
          <p:nvPr/>
        </p:nvPicPr>
        <p:blipFill>
          <a:blip r:embed="rId11"/>
          <a:stretch>
            <a:fillRect/>
          </a:stretch>
        </p:blipFill>
        <p:spPr>
          <a:xfrm>
            <a:off x="871906" y="110883"/>
            <a:ext cx="4545045" cy="1027123"/>
          </a:xfrm>
          <a:prstGeom prst="rect">
            <a:avLst/>
          </a:prstGeom>
        </p:spPr>
      </p:pic>
      <p:pic>
        <p:nvPicPr>
          <p:cNvPr id="14" name="Picture 13">
            <a:extLst>
              <a:ext uri="{FF2B5EF4-FFF2-40B4-BE49-F238E27FC236}">
                <a16:creationId xmlns:a16="http://schemas.microsoft.com/office/drawing/2014/main" id="{D9E852C9-4155-EEAC-F430-226C3EC76F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33115" y="2917823"/>
            <a:ext cx="4830569" cy="1342886"/>
          </a:xfrm>
          <a:prstGeom prst="rect">
            <a:avLst/>
          </a:prstGeom>
        </p:spPr>
      </p:pic>
      <p:sp>
        <p:nvSpPr>
          <p:cNvPr id="18" name="Rectangle 17">
            <a:extLst>
              <a:ext uri="{FF2B5EF4-FFF2-40B4-BE49-F238E27FC236}">
                <a16:creationId xmlns:a16="http://schemas.microsoft.com/office/drawing/2014/main" id="{C1316A21-E13C-52F2-EBD4-3E9849769B2E}"/>
              </a:ext>
            </a:extLst>
          </p:cNvPr>
          <p:cNvSpPr/>
          <p:nvPr/>
        </p:nvSpPr>
        <p:spPr>
          <a:xfrm>
            <a:off x="3937522" y="4970189"/>
            <a:ext cx="4772460" cy="461665"/>
          </a:xfrm>
          <a:prstGeom prst="rect">
            <a:avLst/>
          </a:prstGeom>
          <a:noFill/>
        </p:spPr>
        <p:txBody>
          <a:bodyPr wrap="square" lIns="91440" tIns="45720" rIns="91440" bIns="45720">
            <a:spAutoFit/>
          </a:bodyPr>
          <a:lstStyle/>
          <a:p>
            <a:pPr algn="ctr"/>
            <a:r>
              <a:rPr lang="en-US" sz="2400" dirty="0">
                <a:solidFill>
                  <a:srgbClr val="002060"/>
                </a:solidFill>
                <a:latin typeface="Bernard MT Condensed" panose="02050806060905020404" pitchFamily="18" charset="0"/>
              </a:rPr>
              <a:t>25 MARCH 20256</a:t>
            </a:r>
          </a:p>
        </p:txBody>
      </p:sp>
    </p:spTree>
    <p:extLst>
      <p:ext uri="{BB962C8B-B14F-4D97-AF65-F5344CB8AC3E}">
        <p14:creationId xmlns:p14="http://schemas.microsoft.com/office/powerpoint/2010/main" val="1245430009"/>
      </p:ext>
    </p:extLst>
  </p:cSld>
  <p:clrMapOvr>
    <a:masterClrMapping/>
  </p:clrMapOvr>
  <mc:AlternateContent xmlns:mc="http://schemas.openxmlformats.org/markup-compatibility/2006" xmlns:p14="http://schemas.microsoft.com/office/powerpoint/2010/main">
    <mc:Choice Requires="p14">
      <p:transition spd="slow" p14:dur="2000" advTm="3921"/>
    </mc:Choice>
    <mc:Fallback xmlns="">
      <p:transition spd="slow" advTm="392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5C42D-0DA0-C725-035E-7E066B3D3416}"/>
            </a:ext>
          </a:extLst>
        </p:cNvPr>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733C3138-E619-D67F-3D91-9C00746AFB75}"/>
                  </a:ext>
                </a:extLst>
              </p14:cNvPr>
              <p14:cNvContentPartPr/>
              <p14:nvPr/>
            </p14:nvContentPartPr>
            <p14:xfrm>
              <a:off x="11232000" y="6314040"/>
              <a:ext cx="360" cy="360"/>
            </p14:xfrm>
          </p:contentPart>
        </mc:Choice>
        <mc:Fallback xmlns="">
          <p:pic>
            <p:nvPicPr>
              <p:cNvPr id="7" name="Ink 6">
                <a:extLst>
                  <a:ext uri="{FF2B5EF4-FFF2-40B4-BE49-F238E27FC236}">
                    <a16:creationId xmlns:a16="http://schemas.microsoft.com/office/drawing/2014/main" id="{C6A8CDD6-CFF6-E375-81D9-089F23931CA0}"/>
                  </a:ext>
                </a:extLst>
              </p:cNvPr>
              <p:cNvPicPr/>
              <p:nvPr/>
            </p:nvPicPr>
            <p:blipFill>
              <a:blip r:embed="rId8"/>
              <a:stretch>
                <a:fillRect/>
              </a:stretch>
            </p:blipFill>
            <p:spPr>
              <a:xfrm>
                <a:off x="11222640" y="6304680"/>
                <a:ext cx="19080" cy="19080"/>
              </a:xfrm>
              <a:prstGeom prst="rect">
                <a:avLst/>
              </a:prstGeom>
            </p:spPr>
          </p:pic>
        </mc:Fallback>
      </mc:AlternateContent>
      <p:pic>
        <p:nvPicPr>
          <p:cNvPr id="3" name="Picture 2">
            <a:extLst>
              <a:ext uri="{FF2B5EF4-FFF2-40B4-BE49-F238E27FC236}">
                <a16:creationId xmlns:a16="http://schemas.microsoft.com/office/drawing/2014/main" id="{E0DB6407-EEE4-2A39-A6CE-61811E0EE1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8534" y="153968"/>
            <a:ext cx="3489477" cy="940955"/>
          </a:xfrm>
          <a:prstGeom prst="rect">
            <a:avLst/>
          </a:prstGeom>
        </p:spPr>
      </p:pic>
      <p:pic>
        <p:nvPicPr>
          <p:cNvPr id="5" name="Picture 4">
            <a:extLst>
              <a:ext uri="{FF2B5EF4-FFF2-40B4-BE49-F238E27FC236}">
                <a16:creationId xmlns:a16="http://schemas.microsoft.com/office/drawing/2014/main" id="{AF8DAA14-59C5-8A70-ABC1-D8CDA1AC11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380925" y="183164"/>
            <a:ext cx="1175166" cy="882565"/>
          </a:xfrm>
          <a:prstGeom prst="rect">
            <a:avLst/>
          </a:prstGeom>
        </p:spPr>
      </p:pic>
      <p:pic>
        <p:nvPicPr>
          <p:cNvPr id="13" name="Picture 12">
            <a:extLst>
              <a:ext uri="{FF2B5EF4-FFF2-40B4-BE49-F238E27FC236}">
                <a16:creationId xmlns:a16="http://schemas.microsoft.com/office/drawing/2014/main" id="{82DE4B6D-A443-104B-88D0-C7CFB15CA408}"/>
              </a:ext>
            </a:extLst>
          </p:cNvPr>
          <p:cNvPicPr>
            <a:picLocks noChangeAspect="1"/>
          </p:cNvPicPr>
          <p:nvPr/>
        </p:nvPicPr>
        <p:blipFill>
          <a:blip r:embed="rId11"/>
          <a:stretch>
            <a:fillRect/>
          </a:stretch>
        </p:blipFill>
        <p:spPr>
          <a:xfrm>
            <a:off x="871906" y="110883"/>
            <a:ext cx="4545045" cy="1027123"/>
          </a:xfrm>
          <a:prstGeom prst="rect">
            <a:avLst/>
          </a:prstGeom>
        </p:spPr>
      </p:pic>
      <p:sp>
        <p:nvSpPr>
          <p:cNvPr id="6" name="Rectangle 5">
            <a:extLst>
              <a:ext uri="{FF2B5EF4-FFF2-40B4-BE49-F238E27FC236}">
                <a16:creationId xmlns:a16="http://schemas.microsoft.com/office/drawing/2014/main" id="{66040771-16FB-0718-4345-CAFA5E3F1E16}"/>
              </a:ext>
            </a:extLst>
          </p:cNvPr>
          <p:cNvSpPr/>
          <p:nvPr/>
        </p:nvSpPr>
        <p:spPr>
          <a:xfrm>
            <a:off x="336817" y="1652693"/>
            <a:ext cx="9967875" cy="3719288"/>
          </a:xfrm>
          <a:prstGeom prst="rect">
            <a:avLst/>
          </a:prstGeom>
        </p:spPr>
        <p:txBody>
          <a:bodyPr wrap="square">
            <a:spAutoFit/>
          </a:bodyPr>
          <a:lstStyle/>
          <a:p>
            <a:pPr algn="just">
              <a:lnSpc>
                <a:spcPct val="150000"/>
              </a:lnSpc>
            </a:pPr>
            <a:r>
              <a:rPr lang="en-US" sz="2400" b="1" dirty="0">
                <a:solidFill>
                  <a:srgbClr val="28324E"/>
                </a:solidFill>
                <a:latin typeface="Times New Roman" panose="02020603050405020304" pitchFamily="18" charset="0"/>
                <a:cs typeface="Times New Roman" panose="02020603050405020304" pitchFamily="18" charset="0"/>
              </a:rPr>
              <a:t>TRACK:</a:t>
            </a:r>
            <a:endParaRPr lang="en-IN" sz="2400" b="1" dirty="0">
              <a:solidFill>
                <a:srgbClr val="28324E"/>
              </a:solidFill>
              <a:latin typeface="Times New Roman" panose="02020603050405020304" pitchFamily="18" charset="0"/>
              <a:cs typeface="Times New Roman" panose="02020603050405020304" pitchFamily="18" charset="0"/>
            </a:endParaRPr>
          </a:p>
          <a:p>
            <a:pPr algn="just">
              <a:lnSpc>
                <a:spcPct val="150000"/>
              </a:lnSpc>
            </a:pPr>
            <a:r>
              <a:rPr lang="en-IN" sz="2400" b="1" dirty="0">
                <a:solidFill>
                  <a:srgbClr val="28324E"/>
                </a:solidFill>
                <a:latin typeface="Times New Roman" panose="02020603050405020304" pitchFamily="18" charset="0"/>
                <a:cs typeface="Times New Roman" panose="02020603050405020304" pitchFamily="18" charset="0"/>
              </a:rPr>
              <a:t>PAPER ID:</a:t>
            </a:r>
          </a:p>
          <a:p>
            <a:pPr algn="just"/>
            <a:r>
              <a:rPr lang="en-US" sz="2400" b="1" dirty="0">
                <a:solidFill>
                  <a:srgbClr val="28324E"/>
                </a:solidFill>
                <a:latin typeface="Times New Roman" panose="02020603050405020304" pitchFamily="18" charset="0"/>
                <a:cs typeface="Times New Roman" panose="02020603050405020304" pitchFamily="18" charset="0"/>
              </a:rPr>
              <a:t>PAPER TITLE:  </a:t>
            </a:r>
          </a:p>
          <a:p>
            <a:pPr algn="just"/>
            <a:endParaRPr lang="en-US" sz="2400" b="1" dirty="0">
              <a:solidFill>
                <a:srgbClr val="28324E"/>
              </a:solidFill>
              <a:latin typeface="Times New Roman" panose="02020603050405020304" pitchFamily="18" charset="0"/>
              <a:cs typeface="Times New Roman" panose="02020603050405020304" pitchFamily="18" charset="0"/>
            </a:endParaRPr>
          </a:p>
          <a:p>
            <a:pPr algn="just"/>
            <a:endParaRPr lang="en-US" sz="2400" b="1" dirty="0">
              <a:solidFill>
                <a:srgbClr val="28324E"/>
              </a:solidFill>
              <a:latin typeface="Times New Roman" panose="02020603050405020304" pitchFamily="18" charset="0"/>
              <a:cs typeface="Times New Roman" panose="02020603050405020304" pitchFamily="18" charset="0"/>
            </a:endParaRPr>
          </a:p>
          <a:p>
            <a:pPr algn="just"/>
            <a:endParaRPr lang="en-US" sz="2400" b="1" dirty="0">
              <a:solidFill>
                <a:srgbClr val="28324E"/>
              </a:solidFill>
              <a:latin typeface="Times New Roman" panose="02020603050405020304" pitchFamily="18" charset="0"/>
              <a:cs typeface="Times New Roman" panose="02020603050405020304" pitchFamily="18" charset="0"/>
            </a:endParaRPr>
          </a:p>
          <a:p>
            <a:pPr algn="just">
              <a:lnSpc>
                <a:spcPct val="150000"/>
              </a:lnSpc>
            </a:pPr>
            <a:r>
              <a:rPr lang="en-US" sz="2400" b="1" dirty="0">
                <a:solidFill>
                  <a:srgbClr val="28324E"/>
                </a:solidFill>
                <a:latin typeface="Times New Roman" panose="02020603050405020304" pitchFamily="18" charset="0"/>
                <a:cs typeface="Times New Roman" panose="02020603050405020304" pitchFamily="18" charset="0"/>
              </a:rPr>
              <a:t>AUTHOR NAME:</a:t>
            </a:r>
          </a:p>
          <a:p>
            <a:pPr algn="just">
              <a:lnSpc>
                <a:spcPct val="150000"/>
              </a:lnSpc>
            </a:pPr>
            <a:r>
              <a:rPr lang="en-US" sz="2400" b="1" dirty="0">
                <a:solidFill>
                  <a:srgbClr val="28324E"/>
                </a:solidFill>
                <a:latin typeface="Times New Roman" panose="02020603050405020304" pitchFamily="18" charset="0"/>
                <a:cs typeface="Times New Roman" panose="02020603050405020304" pitchFamily="18" charset="0"/>
              </a:rPr>
              <a:t>CO-AUTHOR(S) NAME:</a:t>
            </a:r>
            <a:endParaRPr lang="en-IN" sz="2400" b="1" dirty="0">
              <a:solidFill>
                <a:srgbClr val="28324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5613991"/>
      </p:ext>
    </p:extLst>
  </p:cSld>
  <p:clrMapOvr>
    <a:masterClrMapping/>
  </p:clrMapOvr>
  <mc:AlternateContent xmlns:mc="http://schemas.openxmlformats.org/markup-compatibility/2006" xmlns:p14="http://schemas.microsoft.com/office/powerpoint/2010/main">
    <mc:Choice Requires="p14">
      <p:transition spd="slow" p14:dur="2000" advTm="3921"/>
    </mc:Choice>
    <mc:Fallback xmlns="">
      <p:transition spd="slow" advTm="392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g296f51982f0_0_0" descr="A picture containing text, clipart&#10;&#10;Description automatically generated"/>
          <p:cNvPicPr preferRelativeResize="0"/>
          <p:nvPr/>
        </p:nvPicPr>
        <p:blipFill rotWithShape="1">
          <a:blip r:embed="rId3">
            <a:alphaModFix/>
          </a:blip>
          <a:srcRect/>
          <a:stretch/>
        </p:blipFill>
        <p:spPr>
          <a:xfrm>
            <a:off x="0" y="-14288"/>
            <a:ext cx="1042988" cy="1221786"/>
          </a:xfrm>
          <a:prstGeom prst="rect">
            <a:avLst/>
          </a:prstGeom>
          <a:noFill/>
          <a:ln>
            <a:noFill/>
          </a:ln>
        </p:spPr>
      </p:pic>
      <p:sp>
        <p:nvSpPr>
          <p:cNvPr id="2" name="Rectangle 1"/>
          <p:cNvSpPr/>
          <p:nvPr/>
        </p:nvSpPr>
        <p:spPr>
          <a:xfrm>
            <a:off x="5704961" y="6426899"/>
            <a:ext cx="1233031" cy="338554"/>
          </a:xfrm>
          <a:prstGeom prst="rect">
            <a:avLst/>
          </a:prstGeom>
        </p:spPr>
        <p:txBody>
          <a:bodyPr wrap="none">
            <a:spAutoFit/>
          </a:bodyPr>
          <a:lstStyle/>
          <a:p>
            <a:pPr lvl="0" algn="ctr"/>
            <a:r>
              <a:rPr lang="en-US" sz="1600" b="1" i="1" dirty="0">
                <a:solidFill>
                  <a:srgbClr val="FFFFFF"/>
                </a:solidFill>
                <a:latin typeface="Calibri"/>
                <a:ea typeface="Calibri"/>
                <a:cs typeface="Calibri"/>
              </a:rPr>
              <a:t>Avinya 2026</a:t>
            </a:r>
          </a:p>
        </p:txBody>
      </p:sp>
      <p:sp>
        <p:nvSpPr>
          <p:cNvPr id="7" name="Rectangle 6"/>
          <p:cNvSpPr/>
          <p:nvPr/>
        </p:nvSpPr>
        <p:spPr>
          <a:xfrm>
            <a:off x="2834742" y="224438"/>
            <a:ext cx="6384582" cy="742511"/>
          </a:xfrm>
          <a:prstGeom prst="rect">
            <a:avLst/>
          </a:prstGeom>
        </p:spPr>
        <p:txBody>
          <a:bodyPr wrap="square">
            <a:spAutoFit/>
          </a:bodyPr>
          <a:lstStyle/>
          <a:p>
            <a:pPr algn="ctr">
              <a:lnSpc>
                <a:spcPct val="150000"/>
              </a:lnSpc>
            </a:pPr>
            <a:r>
              <a:rPr lang="en-US" sz="3200" b="1" dirty="0">
                <a:solidFill>
                  <a:srgbClr val="28324E"/>
                </a:solidFill>
                <a:latin typeface="Times New Roman" panose="02020603050405020304" pitchFamily="18" charset="0"/>
                <a:cs typeface="Times New Roman" panose="02020603050405020304" pitchFamily="18" charset="0"/>
              </a:rPr>
              <a:t>Outline of the Presentation</a:t>
            </a:r>
            <a:endParaRPr lang="en-IN" sz="3200" b="1" dirty="0">
              <a:solidFill>
                <a:srgbClr val="28324E"/>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1664857" y="1595761"/>
            <a:ext cx="8614260" cy="3416320"/>
          </a:xfrm>
          <a:prstGeom prst="rect">
            <a:avLst/>
          </a:prstGeom>
          <a:noFill/>
        </p:spPr>
        <p:txBody>
          <a:bodyPr wrap="square" rtlCol="0">
            <a:spAutoFit/>
          </a:bodyPr>
          <a:lstStyle/>
          <a:p>
            <a:pPr marL="457200" indent="-457200">
              <a:buFont typeface="+mj-lt"/>
              <a:buAutoNum type="arabicPeriod"/>
            </a:pPr>
            <a:r>
              <a:rPr lang="en-US" sz="2400" b="1" dirty="0">
                <a:solidFill>
                  <a:srgbClr val="28324E"/>
                </a:solidFill>
                <a:latin typeface="Times New Roman" panose="02020603050405020304" pitchFamily="18" charset="0"/>
                <a:cs typeface="Times New Roman" panose="02020603050405020304" pitchFamily="18" charset="0"/>
              </a:rPr>
              <a:t>INTRODUCTION					</a:t>
            </a:r>
          </a:p>
          <a:p>
            <a:pPr marL="457200" indent="-457200">
              <a:buFont typeface="+mj-lt"/>
              <a:buAutoNum type="arabicPeriod"/>
            </a:pPr>
            <a:endParaRPr lang="en-US" sz="2400" b="1" dirty="0">
              <a:solidFill>
                <a:srgbClr val="28324E"/>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b="1" dirty="0">
                <a:solidFill>
                  <a:srgbClr val="28324E"/>
                </a:solidFill>
                <a:latin typeface="Times New Roman" panose="02020603050405020304" pitchFamily="18" charset="0"/>
                <a:cs typeface="Times New Roman" panose="02020603050405020304" pitchFamily="18" charset="0"/>
              </a:rPr>
              <a:t>METHODOLOGY					</a:t>
            </a:r>
          </a:p>
          <a:p>
            <a:pPr marL="457200" indent="-457200">
              <a:buFont typeface="+mj-lt"/>
              <a:buAutoNum type="arabicPeriod"/>
            </a:pPr>
            <a:endParaRPr lang="en-US" sz="2400" b="1" dirty="0">
              <a:solidFill>
                <a:srgbClr val="28324E"/>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en-IN" sz="2400" b="1" dirty="0">
                <a:solidFill>
                  <a:srgbClr val="28324E"/>
                </a:solidFill>
                <a:latin typeface="Times New Roman" panose="02020603050405020304" pitchFamily="18" charset="0"/>
                <a:cs typeface="Times New Roman" panose="02020603050405020304" pitchFamily="18" charset="0"/>
              </a:rPr>
              <a:t>RESULTS AND DISCUSSIONS				</a:t>
            </a:r>
          </a:p>
          <a:p>
            <a:pPr marL="457200" indent="-457200">
              <a:buFont typeface="+mj-lt"/>
              <a:buAutoNum type="arabicPeriod"/>
            </a:pPr>
            <a:endParaRPr lang="en-IN" sz="2400" b="1" dirty="0">
              <a:solidFill>
                <a:srgbClr val="28324E"/>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en-IN" sz="2400" b="1" dirty="0">
                <a:solidFill>
                  <a:srgbClr val="28324E"/>
                </a:solidFill>
                <a:latin typeface="Times New Roman" panose="02020603050405020304" pitchFamily="18" charset="0"/>
                <a:cs typeface="Times New Roman" panose="02020603050405020304" pitchFamily="18" charset="0"/>
              </a:rPr>
              <a:t>CONCLUSION						</a:t>
            </a:r>
          </a:p>
          <a:p>
            <a:pPr marL="457200" indent="-457200">
              <a:buFont typeface="+mj-lt"/>
              <a:buAutoNum type="arabicPeriod"/>
            </a:pPr>
            <a:endParaRPr lang="en-IN" sz="2400" b="1" dirty="0">
              <a:solidFill>
                <a:srgbClr val="28324E"/>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en-IN" sz="2400" b="1" dirty="0">
                <a:solidFill>
                  <a:srgbClr val="28324E"/>
                </a:solidFill>
                <a:latin typeface="Times New Roman" panose="02020603050405020304" pitchFamily="18" charset="0"/>
                <a:cs typeface="Times New Roman" panose="02020603050405020304" pitchFamily="18" charset="0"/>
              </a:rPr>
              <a:t>REFERENCES</a:t>
            </a:r>
            <a:r>
              <a:rPr lang="en-IN" sz="2400" dirty="0">
                <a:latin typeface="Times New Roman" panose="02020603050405020304" pitchFamily="18" charset="0"/>
                <a:cs typeface="Times New Roman" panose="02020603050405020304" pitchFamily="18" charset="0"/>
              </a:rPr>
              <a:t>						</a:t>
            </a:r>
          </a:p>
        </p:txBody>
      </p:sp>
    </p:spTree>
  </p:cSld>
  <p:clrMapOvr>
    <a:masterClrMapping/>
  </p:clrMapOvr>
  <mc:AlternateContent xmlns:mc="http://schemas.openxmlformats.org/markup-compatibility/2006" xmlns:p14="http://schemas.microsoft.com/office/powerpoint/2010/main">
    <mc:Choice Requires="p14">
      <p:transition spd="slow" p14:dur="2000" advTm="7139"/>
    </mc:Choice>
    <mc:Fallback xmlns="">
      <p:transition spd="slow" advTm="713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3">
          <a:extLst>
            <a:ext uri="{FF2B5EF4-FFF2-40B4-BE49-F238E27FC236}">
              <a16:creationId xmlns:a16="http://schemas.microsoft.com/office/drawing/2014/main" id="{5B72766D-519E-8F8C-6FE2-17DE4D7636C8}"/>
            </a:ext>
          </a:extLst>
        </p:cNvPr>
        <p:cNvGrpSpPr/>
        <p:nvPr/>
      </p:nvGrpSpPr>
      <p:grpSpPr>
        <a:xfrm>
          <a:off x="0" y="0"/>
          <a:ext cx="0" cy="0"/>
          <a:chOff x="0" y="0"/>
          <a:chExt cx="0" cy="0"/>
        </a:xfrm>
      </p:grpSpPr>
      <p:pic>
        <p:nvPicPr>
          <p:cNvPr id="1044" name="Google Shape;1044;g296f51982f0_0_0" descr="A picture containing text, clipart&#10;&#10;Description automatically generated">
            <a:extLst>
              <a:ext uri="{FF2B5EF4-FFF2-40B4-BE49-F238E27FC236}">
                <a16:creationId xmlns:a16="http://schemas.microsoft.com/office/drawing/2014/main" id="{997E07BC-2747-52F1-BB78-F26337E5DEFC}"/>
              </a:ext>
            </a:extLst>
          </p:cNvPr>
          <p:cNvPicPr preferRelativeResize="0"/>
          <p:nvPr/>
        </p:nvPicPr>
        <p:blipFill rotWithShape="1">
          <a:blip r:embed="rId3">
            <a:alphaModFix/>
          </a:blip>
          <a:srcRect/>
          <a:stretch/>
        </p:blipFill>
        <p:spPr>
          <a:xfrm>
            <a:off x="0" y="-14288"/>
            <a:ext cx="1042988" cy="1221786"/>
          </a:xfrm>
          <a:prstGeom prst="rect">
            <a:avLst/>
          </a:prstGeom>
          <a:noFill/>
          <a:ln>
            <a:noFill/>
          </a:ln>
        </p:spPr>
      </p:pic>
      <p:sp>
        <p:nvSpPr>
          <p:cNvPr id="2" name="Rectangle 1">
            <a:extLst>
              <a:ext uri="{FF2B5EF4-FFF2-40B4-BE49-F238E27FC236}">
                <a16:creationId xmlns:a16="http://schemas.microsoft.com/office/drawing/2014/main" id="{880403FE-A0B0-6AD7-7EAA-FC7AFFBADD9A}"/>
              </a:ext>
            </a:extLst>
          </p:cNvPr>
          <p:cNvSpPr/>
          <p:nvPr/>
        </p:nvSpPr>
        <p:spPr>
          <a:xfrm>
            <a:off x="5704961" y="6426899"/>
            <a:ext cx="1233031" cy="338554"/>
          </a:xfrm>
          <a:prstGeom prst="rect">
            <a:avLst/>
          </a:prstGeom>
        </p:spPr>
        <p:txBody>
          <a:bodyPr wrap="none">
            <a:spAutoFit/>
          </a:bodyPr>
          <a:lstStyle/>
          <a:p>
            <a:pPr lvl="0" algn="ctr"/>
            <a:r>
              <a:rPr lang="en-US" sz="1600" b="1" i="1" dirty="0">
                <a:solidFill>
                  <a:srgbClr val="FFFFFF"/>
                </a:solidFill>
                <a:latin typeface="Calibri"/>
                <a:ea typeface="Calibri"/>
                <a:cs typeface="Calibri"/>
              </a:rPr>
              <a:t>Avinya 2026</a:t>
            </a:r>
          </a:p>
        </p:txBody>
      </p:sp>
      <p:sp>
        <p:nvSpPr>
          <p:cNvPr id="6" name="Title 5">
            <a:extLst>
              <a:ext uri="{FF2B5EF4-FFF2-40B4-BE49-F238E27FC236}">
                <a16:creationId xmlns:a16="http://schemas.microsoft.com/office/drawing/2014/main" id="{A3E44DA5-3E6D-B2DB-57A1-B467F4EF82FF}"/>
              </a:ext>
            </a:extLst>
          </p:cNvPr>
          <p:cNvSpPr>
            <a:spLocks noGrp="1"/>
          </p:cNvSpPr>
          <p:nvPr>
            <p:ph type="title"/>
          </p:nvPr>
        </p:nvSpPr>
        <p:spPr/>
        <p:txBody>
          <a:bodyPr/>
          <a:lstStyle/>
          <a:p>
            <a:pPr algn="ctr"/>
            <a:r>
              <a:rPr lang="en-US" b="1" dirty="0">
                <a:solidFill>
                  <a:srgbClr val="28324E"/>
                </a:solidFill>
                <a:latin typeface="Times New Roman" panose="02020603050405020304" pitchFamily="18" charset="0"/>
                <a:cs typeface="Times New Roman" panose="02020603050405020304" pitchFamily="18" charset="0"/>
              </a:rPr>
              <a:t> Introduction </a:t>
            </a:r>
            <a:br>
              <a:rPr lang="en-IN" b="1" dirty="0">
                <a:solidFill>
                  <a:srgbClr val="28324E"/>
                </a:solidFill>
                <a:latin typeface="Times New Roman" panose="02020603050405020304" pitchFamily="18" charset="0"/>
                <a:cs typeface="Times New Roman" panose="02020603050405020304" pitchFamily="18" charset="0"/>
              </a:rPr>
            </a:br>
            <a:endParaRPr lang="en-IN" dirty="0"/>
          </a:p>
        </p:txBody>
      </p:sp>
      <p:sp>
        <p:nvSpPr>
          <p:cNvPr id="8" name="Text Placeholder 7">
            <a:extLst>
              <a:ext uri="{FF2B5EF4-FFF2-40B4-BE49-F238E27FC236}">
                <a16:creationId xmlns:a16="http://schemas.microsoft.com/office/drawing/2014/main" id="{0BBBCB75-3F92-AC3B-C4B8-8961737DFA09}"/>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898638940"/>
      </p:ext>
    </p:extLst>
  </p:cSld>
  <p:clrMapOvr>
    <a:masterClrMapping/>
  </p:clrMapOvr>
  <mc:AlternateContent xmlns:mc="http://schemas.openxmlformats.org/markup-compatibility/2006" xmlns:p14="http://schemas.microsoft.com/office/powerpoint/2010/main">
    <mc:Choice Requires="p14">
      <p:transition spd="slow" p14:dur="2000" advTm="7139"/>
    </mc:Choice>
    <mc:Fallback xmlns="">
      <p:transition spd="slow" advTm="7139"/>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3930</TotalTime>
  <Words>168</Words>
  <Application>Microsoft Office PowerPoint</Application>
  <PresentationFormat>Widescreen</PresentationFormat>
  <Paragraphs>29</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Bernard MT Condensed</vt:lpstr>
      <vt:lpstr>Times New Roman</vt:lpstr>
      <vt:lpstr>Calibri</vt:lpstr>
      <vt:lpstr>Arial</vt:lpstr>
      <vt:lpstr>Office Theme</vt:lpstr>
      <vt:lpstr>PowerPoint Presentation</vt:lpstr>
      <vt:lpstr>PowerPoint Presentation</vt:lpstr>
      <vt:lpstr>PowerPoint Presentation</vt:lpstr>
      <vt:lpstr> Introduction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Ram Gudipati</dc:creator>
  <cp:lastModifiedBy>vrushali waghmare</cp:lastModifiedBy>
  <cp:revision>127</cp:revision>
  <dcterms:created xsi:type="dcterms:W3CDTF">2022-12-09T10:44:58Z</dcterms:created>
  <dcterms:modified xsi:type="dcterms:W3CDTF">2026-03-24T01:22:59Z</dcterms:modified>
</cp:coreProperties>
</file>