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Administrator\Downloads\PRAKALP 202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276600" y="2971800"/>
            <a:ext cx="2819400" cy="830981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E84C22"/>
                </a:solidFill>
                <a:latin typeface="Arial Narrow" panose="020B0606020202030204" pitchFamily="34" charset="0"/>
              </a:rPr>
              <a:t>Title of Paper</a:t>
            </a:r>
            <a:endParaRPr lang="en-US" sz="3200" b="1" dirty="0">
              <a:solidFill>
                <a:srgbClr val="E84C22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400" b="1" dirty="0" smtClean="0">
                <a:solidFill>
                  <a:prstClr val="black"/>
                </a:solidFill>
                <a:latin typeface="Arial Narrow" panose="020B0606020202030204" pitchFamily="34" charset="0"/>
              </a:rPr>
              <a:t>(Paper ID)</a:t>
            </a:r>
            <a:endParaRPr lang="en-US" sz="1400" dirty="0">
              <a:solidFill>
                <a:prstClr val="black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4572000"/>
            <a:ext cx="3048000" cy="800203"/>
          </a:xfrm>
          <a:prstGeom prst="rect">
            <a:avLst/>
          </a:prstGeom>
        </p:spPr>
        <p:txBody>
          <a:bodyPr wrap="square" lIns="91425" tIns="45712" rIns="91425" bIns="45712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Presenting Author Name(s)</a:t>
            </a:r>
            <a:endParaRPr lang="en-US" b="1" dirty="0" smtClean="0">
              <a:solidFill>
                <a:srgbClr val="7030A0"/>
              </a:solidFill>
              <a:latin typeface="Arial Narrow" panose="020B0606020202030204" pitchFamily="34" charset="0"/>
            </a:endParaRPr>
          </a:p>
          <a:p>
            <a:r>
              <a:rPr lang="en-US" sz="1400" b="1" dirty="0" smtClean="0">
                <a:solidFill>
                  <a:srgbClr val="7030A0"/>
                </a:solidFill>
                <a:latin typeface="Arial Narrow" panose="020B0606020202030204" pitchFamily="34" charset="0"/>
              </a:rPr>
              <a:t>Affiliation Details Including Department, College Name, City</a:t>
            </a:r>
            <a:endParaRPr lang="en-US" sz="1400" b="1" dirty="0">
              <a:solidFill>
                <a:srgbClr val="7030A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Points to be included in PPT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71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Title of Paper, Paper ID, Author names and Affiliation – 1 Slide</a:t>
            </a:r>
          </a:p>
          <a:p>
            <a:pPr>
              <a:buNone/>
            </a:pPr>
            <a:r>
              <a:rPr lang="en-US" sz="2400" dirty="0" smtClean="0"/>
              <a:t>Introduction and Literature Review – 1 – 2 Slides</a:t>
            </a:r>
          </a:p>
          <a:p>
            <a:pPr>
              <a:buNone/>
            </a:pPr>
            <a:r>
              <a:rPr lang="en-US" sz="2400" dirty="0" smtClean="0"/>
              <a:t>Material and Methods – 1-2 Slides</a:t>
            </a:r>
          </a:p>
          <a:p>
            <a:pPr>
              <a:buNone/>
            </a:pPr>
            <a:r>
              <a:rPr lang="en-US" sz="2400" dirty="0" smtClean="0"/>
              <a:t>Results and Discussions – 1-2 Slides</a:t>
            </a:r>
          </a:p>
          <a:p>
            <a:pPr>
              <a:buNone/>
            </a:pPr>
            <a:r>
              <a:rPr lang="en-US" sz="2400" dirty="0" smtClean="0"/>
              <a:t>Conclusion – 1 Slide</a:t>
            </a:r>
          </a:p>
          <a:p>
            <a:pPr>
              <a:buNone/>
            </a:pPr>
            <a:r>
              <a:rPr lang="en-US" sz="2400" dirty="0" smtClean="0"/>
              <a:t>References / Bibliography – 1 Slide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1500" b="1" dirty="0" smtClean="0">
                <a:solidFill>
                  <a:srgbClr val="C00000"/>
                </a:solidFill>
              </a:rPr>
              <a:t>(Total No. of slides should not Exceed 10-12 Slides)</a:t>
            </a:r>
          </a:p>
          <a:p>
            <a:pPr>
              <a:buNone/>
            </a:pPr>
            <a:r>
              <a:rPr lang="en-US" sz="1500" b="1" dirty="0" smtClean="0">
                <a:solidFill>
                  <a:srgbClr val="C00000"/>
                </a:solidFill>
              </a:rPr>
              <a:t>(Mention Slide Nos. and Include </a:t>
            </a:r>
            <a:r>
              <a:rPr lang="en-US" sz="1500" b="1" dirty="0" err="1" smtClean="0">
                <a:solidFill>
                  <a:srgbClr val="C00000"/>
                </a:solidFill>
              </a:rPr>
              <a:t>MITAoE</a:t>
            </a:r>
            <a:r>
              <a:rPr lang="en-US" sz="1500" b="1" dirty="0" smtClean="0">
                <a:solidFill>
                  <a:srgbClr val="C00000"/>
                </a:solidFill>
              </a:rPr>
              <a:t> Logo on Each Slide)</a:t>
            </a:r>
          </a:p>
          <a:p>
            <a:pPr>
              <a:buNone/>
            </a:pPr>
            <a:endParaRPr lang="en-US" sz="15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sz="15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500" b="1" dirty="0" smtClean="0">
                <a:solidFill>
                  <a:schemeClr val="accent6">
                    <a:lumMod val="50000"/>
                  </a:schemeClr>
                </a:solidFill>
              </a:rPr>
              <a:t>Total Presentation Time: 8 min (Presentation) + 2 min (Question and Answer Session)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istrator\Downloads\MITAoE 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7050" y="0"/>
            <a:ext cx="2266950" cy="563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114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Points to be included in PPT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aspen</cp:lastModifiedBy>
  <cp:revision>44</cp:revision>
  <dcterms:created xsi:type="dcterms:W3CDTF">2006-08-16T00:00:00Z</dcterms:created>
  <dcterms:modified xsi:type="dcterms:W3CDTF">2024-02-24T11:13:33Z</dcterms:modified>
</cp:coreProperties>
</file>